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C305D3-0C61-4DB1-888D-C90902537FDA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3D8EE8-224F-47D8-9A71-E5B331176CF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Акузатив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(четврти падеж)</a:t>
            </a:r>
            <a:endParaRPr lang="en-US" sz="480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Одредите у ком су падежу истакнуте речи: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pPr>
              <a:buNone/>
            </a:pPr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Гледали смо </a:t>
            </a:r>
            <a:r>
              <a:rPr lang="sr-Cyrl-RS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нови филм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Нови филм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је приказан синоћ.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dirty="0" smtClean="0"/>
          </a:p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нови филм – акузатив (објекат)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нови </a:t>
            </a:r>
            <a:r>
              <a:rPr lang="sr-Cyrl-RS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филм – номинатив (субјекат)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Назив </a:t>
            </a:r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акузатив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потиче од латинске речи </a:t>
            </a:r>
            <a:r>
              <a:rPr lang="sr-Latn-RS" sz="3600" b="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accusare</a:t>
            </a:r>
            <a:r>
              <a:rPr lang="sr-Latn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што значи оптужити, а то упућује на онога који трпи радњу, на објекат, па га можемо назвати и падеж објекта.                     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Добија се на питање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КОГА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ШТА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наредним реченицама уочите именице у акузативу: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Михаило чита књигу.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Дечаци играју фудбал.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Појела је целу чоколаду.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Пас зграби ципелу и поче да бежи.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Михаило чита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књигу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Дечаци играју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фудбал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Појела је целу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чоколаду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Пас зграби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ципелу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и поче да бежи.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Акузатив најчешће означава трпиоца радње, па именице у акузативу имају службу правог објекта у реченици.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 дуго тренира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кошарку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Одредите службу речи у акузативу: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Прошлог лета градили смо кућу.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понедељак идемо кући.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Ударио је главом у зид.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Одговорио  је кроз плач.</a:t>
            </a:r>
          </a:p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Прошлог лета градили смо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кућу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(прави објекат)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понедељак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идемо кући. (време)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Ударио је главом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зид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(место)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Одговорио 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кроз плач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(начин)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Акузатив је зависан падеж.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Користи се са предлозима (за, у, на, о, пред, међу, кроз, уз...) и без њих.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Како разликовати номинатив и акузатив?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Смех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рађа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смех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Смех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је у номинативу, јер врши службу субјекта (именице у номинативу обично врше службу субјекта или дела именског предиката).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смех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је у акузативу (именице у акузативу обично врше службу објекта).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246</TotalTime>
  <Words>288</Words>
  <Application>Microsoft Office PowerPoint</Application>
  <PresentationFormat>On-screen Show (4:3)</PresentationFormat>
  <Paragraphs>45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Акузатив</vt:lpstr>
      <vt:lpstr>Назив акузатив потиче од латинске речи accusare, што значи оптужити, а то упућује на онога који трпи радњу, на објекат, па га можемо назвати и падеж објекта.                     </vt:lpstr>
      <vt:lpstr>У наредним реченицама уочите именице у акузативу:</vt:lpstr>
      <vt:lpstr>Slide 4</vt:lpstr>
      <vt:lpstr>Slide 5</vt:lpstr>
      <vt:lpstr>Одредите службу речи у акузативу:</vt:lpstr>
      <vt:lpstr>Slide 7</vt:lpstr>
      <vt:lpstr>Акузатив је зависан падеж.</vt:lpstr>
      <vt:lpstr>Како разликовати номинатив и акузатив?</vt:lpstr>
      <vt:lpstr>Одредите у ком су падежу истакнуте речи: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Акузатив</dc:title>
  <dc:creator>mihailo</dc:creator>
  <cp:lastModifiedBy>mihailo</cp:lastModifiedBy>
  <cp:revision>16</cp:revision>
  <dcterms:created xsi:type="dcterms:W3CDTF">2015-01-12T13:13:12Z</dcterms:created>
  <dcterms:modified xsi:type="dcterms:W3CDTF">2015-01-14T16:09:59Z</dcterms:modified>
</cp:coreProperties>
</file>